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D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33" autoAdjust="0"/>
    <p:restoredTop sz="90929"/>
  </p:normalViewPr>
  <p:slideViewPr>
    <p:cSldViewPr>
      <p:cViewPr>
        <p:scale>
          <a:sx n="190" d="100"/>
          <a:sy n="190" d="100"/>
        </p:scale>
        <p:origin x="366" y="150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 smtClean="0"/>
            </a:lvl1pPr>
          </a:lstStyle>
          <a:p>
            <a:pPr>
              <a:defRPr/>
            </a:pPr>
            <a:fld id="{6B01A2D2-6CA3-4A92-B5A7-576B8E67DA0F}" type="datetimeFigureOut">
              <a:rPr lang="fr-FR"/>
              <a:pPr>
                <a:defRPr/>
              </a:pPr>
              <a:t>19/12/2011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 smtClean="0"/>
            </a:lvl1pPr>
          </a:lstStyle>
          <a:p>
            <a:pPr>
              <a:defRPr/>
            </a:pPr>
            <a:fld id="{74AEC5BA-0BE3-4142-BD52-46C0042C90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81813" y="5786438"/>
            <a:ext cx="2214562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096375" y="5786438"/>
            <a:ext cx="642938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058" y="4429132"/>
            <a:ext cx="1692000" cy="571504"/>
          </a:xfrm>
          <a:prstGeom prst="rect">
            <a:avLst/>
          </a:prstGeom>
          <a:solidFill>
            <a:srgbClr val="79D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T2-6</a:t>
            </a:r>
          </a:p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« COLONNE 10 RADIO 1 »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953396" y="214290"/>
            <a:ext cx="1285884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TCC3-06-GE7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953396" y="1255366"/>
            <a:ext cx="1285884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TCC3-05-GE51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953396" y="2714620"/>
            <a:ext cx="1285884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TCC1-03-060A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38620" y="3643314"/>
            <a:ext cx="1285884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TCS3-00-072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38620" y="3143248"/>
            <a:ext cx="1285884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TCS3-00-061</a:t>
            </a:r>
            <a:endParaRPr lang="fr-FR" sz="1100" dirty="0">
              <a:solidFill>
                <a:schemeClr val="tx1"/>
              </a:solidFill>
            </a:endParaRPr>
          </a:p>
        </p:txBody>
      </p:sp>
      <p:cxnSp>
        <p:nvCxnSpPr>
          <p:cNvPr id="9" name="Forme 8"/>
          <p:cNvCxnSpPr>
            <a:endCxn id="3" idx="1"/>
          </p:cNvCxnSpPr>
          <p:nvPr/>
        </p:nvCxnSpPr>
        <p:spPr>
          <a:xfrm rot="5400000" flipH="1" flipV="1">
            <a:off x="5470925" y="1946663"/>
            <a:ext cx="3893372" cy="107156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 rot="10800000">
            <a:off x="6881826" y="1571612"/>
            <a:ext cx="10525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 rot="10800000">
            <a:off x="6881826" y="3071810"/>
            <a:ext cx="10525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en angle 27"/>
          <p:cNvCxnSpPr>
            <a:stCxn id="7" idx="3"/>
          </p:cNvCxnSpPr>
          <p:nvPr/>
        </p:nvCxnSpPr>
        <p:spPr>
          <a:xfrm>
            <a:off x="5524504" y="3321843"/>
            <a:ext cx="1000132" cy="1785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en angle 29"/>
          <p:cNvCxnSpPr>
            <a:stCxn id="6" idx="3"/>
          </p:cNvCxnSpPr>
          <p:nvPr/>
        </p:nvCxnSpPr>
        <p:spPr>
          <a:xfrm flipV="1">
            <a:off x="5524504" y="3714752"/>
            <a:ext cx="1000132" cy="10715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6524636" y="3500438"/>
            <a:ext cx="357190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flipV="1">
            <a:off x="6524636" y="3571876"/>
            <a:ext cx="357190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381760" y="3357562"/>
            <a:ext cx="714380" cy="500066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7167578" y="350043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/>
              <a:t>Grille de dérivation située dans gaine technique CS3-00-GE40</a:t>
            </a:r>
            <a:endParaRPr lang="fr-FR" sz="900" dirty="0"/>
          </a:p>
        </p:txBody>
      </p:sp>
      <p:sp>
        <p:nvSpPr>
          <p:cNvPr id="42" name="ZoneTexte 41"/>
          <p:cNvSpPr txBox="1"/>
          <p:nvPr/>
        </p:nvSpPr>
        <p:spPr>
          <a:xfrm>
            <a:off x="6810388" y="5786454"/>
            <a:ext cx="2857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CC-N</a:t>
            </a:r>
            <a:endParaRPr lang="fr-FR" sz="1200" dirty="0"/>
          </a:p>
        </p:txBody>
      </p:sp>
      <p:sp>
        <p:nvSpPr>
          <p:cNvPr id="43" name="ZoneTexte 42"/>
          <p:cNvSpPr txBox="1"/>
          <p:nvPr/>
        </p:nvSpPr>
        <p:spPr>
          <a:xfrm>
            <a:off x="6810388" y="6000768"/>
            <a:ext cx="2357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DEPART COLONNE 10, RADIO 1, TIROIR 2-6</a:t>
            </a:r>
            <a:endParaRPr lang="fr-FR" sz="1100" dirty="0"/>
          </a:p>
        </p:txBody>
      </p:sp>
      <p:sp>
        <p:nvSpPr>
          <p:cNvPr id="19" name="ZoneTexte 18"/>
          <p:cNvSpPr txBox="1"/>
          <p:nvPr/>
        </p:nvSpPr>
        <p:spPr>
          <a:xfrm>
            <a:off x="7739082" y="6572272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204</a:t>
            </a:r>
            <a:endParaRPr lang="fr-FR" sz="1100" dirty="0"/>
          </a:p>
        </p:txBody>
      </p:sp>
      <p:sp>
        <p:nvSpPr>
          <p:cNvPr id="20" name="ZoneTexte 19"/>
          <p:cNvSpPr txBox="1"/>
          <p:nvPr/>
        </p:nvSpPr>
        <p:spPr>
          <a:xfrm>
            <a:off x="8239148" y="6572272"/>
            <a:ext cx="85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1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</Template>
  <TotalTime>34</TotalTime>
  <Words>31</Words>
  <Application>Microsoft Office PowerPoint</Application>
  <PresentationFormat>Format A4 (210 x 297 mm)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9</cp:revision>
  <dcterms:created xsi:type="dcterms:W3CDTF">2011-09-14T08:14:12Z</dcterms:created>
  <dcterms:modified xsi:type="dcterms:W3CDTF">2011-12-19T15:43:15Z</dcterms:modified>
</cp:coreProperties>
</file>